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F899-04BB-4ABF-BC06-27CC1F3F0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10A81-E884-4834-8CBD-177558A9E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19B58-0C1A-4C79-A605-ED2FFEB7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524E-0713-4A86-AE1F-D338D3D9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940D1-E062-4774-84E6-F0D9EBBF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AAE7-13D3-4738-A682-24CA217B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8648D-FF98-4B00-ADF5-0EA32B846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F9423-A699-4BCA-95F2-137AAC383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C65AE-5D61-4562-8E21-AE350782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6C12B-FB72-41D1-BD74-312AF18F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8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E5D926-073B-4FC8-9941-3BBB5F6805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91549-56ED-4B35-ACCF-A7DA0B6E3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A608-8E3A-4C09-9554-57743D54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3F99C-592E-4611-93E1-695984F8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ADF4-B33E-49A2-938C-0998DE04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0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3E993-C688-4C5F-998D-9A28B541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C4CE-3ADF-461F-A62C-312A7570F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3BF60-BBE6-4E1D-B921-2F79CF31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FB126-FA0B-4BC3-92C8-F41831E8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33423-6D14-4D95-A733-A2142472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0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5686-2C26-4895-ABB2-BCAEFD2C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324E-BC4E-4FC5-B94B-80B79EB9B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37C11-E070-4768-95A9-6B9B4411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EC1E-BC1C-4580-BE88-DD419807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8F82B-0838-4995-B843-6D78F9B7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4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4DE7-2201-4B0C-B37D-C64908C2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0AEE-B253-412A-9D7D-C2EBF1F68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C8AE6-9B99-448C-8FA0-C3C9CA379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F0B79-4717-4AFD-A992-513D02D3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6B22D-793A-44D2-904C-13C1BA73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CCCA8-6FB7-462C-89F4-4DAD8766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2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4632-7F69-4F0A-B544-0AFA06EE0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1A108-2794-405A-B4B0-567A61F9B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52400-6221-46A0-B467-9BC1F7625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ECBB4-694B-42F3-8B4C-228A76D59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3FB20-4A96-4FA4-A796-858220FD6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2D22E-174B-4F08-A183-23F38988A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CD624-6A2F-4BD7-8CEF-7D7FF29D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1C4C8-0C3F-442E-A742-06BF1296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1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AA7FA-084F-406F-860A-36949BDD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AB0E0-A0B3-448F-A2CD-32F37CE0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89501-957E-4B5A-9126-4CAE10306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AA9D-F071-4202-A3F4-C2FD8B5A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9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350F9-2B41-458B-A85A-5CC4890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7F46E-3A68-44AA-8580-1879F91E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50F3-ABE1-49B7-9C34-90532806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5BDE-8B35-4204-BD64-E9276F32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1A5C-BDFC-4ED1-AF29-FC39D9EBF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01797-F879-4123-89D2-9806971CE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1ED36-A5E5-4026-9A30-06E2CE1D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8CA12-8E19-4E63-A2F5-9788E6D9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01824-52EA-4C0A-B732-01727910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0719-5F6A-4F0F-9B22-DDB2E77F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EBF1D-669A-4A10-B86E-7744B0F04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AF7DC-356B-4D0F-9493-7F31FE13F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1A06D-CAF1-498B-9DC7-7113DD4AC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6CC10-8758-47E7-90E5-2E8FA582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A0AA3-7886-44F4-A27E-6403EB57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6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EF2858-9A4B-4919-8EF6-CB04327C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21CB3-D20D-4C3D-8525-0394A8EC2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C043A-D894-4798-A877-577CECA3C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FE4A5-764A-400F-8778-05C66BA84F4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3B35F-4926-4166-B81D-1F9612757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88175-87F4-44F4-8BA6-2B17502E8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849A0-1DEE-4266-954B-41218F9F8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4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4E348-38E7-40E3-9EBA-E40EB48D9FE8}"/>
              </a:ext>
            </a:extLst>
          </p:cNvPr>
          <p:cNvSpPr txBox="1"/>
          <p:nvPr/>
        </p:nvSpPr>
        <p:spPr>
          <a:xfrm>
            <a:off x="4972327" y="2693505"/>
            <a:ext cx="224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App Registration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161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728BC-633F-4E5A-8C81-5827F81BC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88" r="30217" b="7246"/>
          <a:stretch/>
        </p:blipFill>
        <p:spPr>
          <a:xfrm>
            <a:off x="139147" y="139147"/>
            <a:ext cx="9468716" cy="60728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C08D13-69B6-4FBE-95C4-924571E4AA33}"/>
              </a:ext>
            </a:extLst>
          </p:cNvPr>
          <p:cNvSpPr/>
          <p:nvPr/>
        </p:nvSpPr>
        <p:spPr>
          <a:xfrm>
            <a:off x="225288" y="2398643"/>
            <a:ext cx="1444486" cy="284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E1949-3934-4A1A-B94D-8CA94E079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4" t="23478" r="69348" b="63623"/>
          <a:stretch/>
        </p:blipFill>
        <p:spPr>
          <a:xfrm>
            <a:off x="4873505" y="1798982"/>
            <a:ext cx="1444486" cy="88458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EFCF72-5A44-41E1-AE8A-2BE06005E2B1}"/>
              </a:ext>
            </a:extLst>
          </p:cNvPr>
          <p:cNvSpPr/>
          <p:nvPr/>
        </p:nvSpPr>
        <p:spPr>
          <a:xfrm>
            <a:off x="2653710" y="957470"/>
            <a:ext cx="596386" cy="265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007E1A-2423-447C-A1C3-F712B7B0BEF5}"/>
              </a:ext>
            </a:extLst>
          </p:cNvPr>
          <p:cNvCxnSpPr>
            <a:stCxn id="7" idx="3"/>
          </p:cNvCxnSpPr>
          <p:nvPr/>
        </p:nvCxnSpPr>
        <p:spPr>
          <a:xfrm>
            <a:off x="3250096" y="1089992"/>
            <a:ext cx="1623409" cy="109661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77348A8-49A0-4138-9414-771F1217D2D7}"/>
              </a:ext>
            </a:extLst>
          </p:cNvPr>
          <p:cNvSpPr/>
          <p:nvPr/>
        </p:nvSpPr>
        <p:spPr>
          <a:xfrm>
            <a:off x="4863566" y="2118690"/>
            <a:ext cx="1089973" cy="2203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3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9BA25-2921-4F9B-AC05-855336FB4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2898" r="9348" b="6521"/>
          <a:stretch/>
        </p:blipFill>
        <p:spPr>
          <a:xfrm>
            <a:off x="159026" y="168965"/>
            <a:ext cx="10952922" cy="55261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80E458-8D77-4622-BDB8-FA434F4AE7E3}"/>
              </a:ext>
            </a:extLst>
          </p:cNvPr>
          <p:cNvSpPr/>
          <p:nvPr/>
        </p:nvSpPr>
        <p:spPr>
          <a:xfrm>
            <a:off x="185532" y="1325218"/>
            <a:ext cx="400877" cy="294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30FC2-5F42-43A9-8478-8AFBCA8771F0}"/>
              </a:ext>
            </a:extLst>
          </p:cNvPr>
          <p:cNvSpPr/>
          <p:nvPr/>
        </p:nvSpPr>
        <p:spPr>
          <a:xfrm>
            <a:off x="274984" y="2239617"/>
            <a:ext cx="2378764" cy="175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E2027-EB0E-400C-A72D-3193535B5CAF}"/>
              </a:ext>
            </a:extLst>
          </p:cNvPr>
          <p:cNvSpPr/>
          <p:nvPr/>
        </p:nvSpPr>
        <p:spPr>
          <a:xfrm>
            <a:off x="318052" y="3074503"/>
            <a:ext cx="1510747" cy="2451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B7DA90-4150-47F6-BA3E-2BD21734A417}"/>
              </a:ext>
            </a:extLst>
          </p:cNvPr>
          <p:cNvSpPr/>
          <p:nvPr/>
        </p:nvSpPr>
        <p:spPr>
          <a:xfrm>
            <a:off x="2395329" y="5449954"/>
            <a:ext cx="646045" cy="1755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EAD4F4-300D-4D0D-91C0-05795F598FE0}"/>
              </a:ext>
            </a:extLst>
          </p:cNvPr>
          <p:cNvSpPr/>
          <p:nvPr/>
        </p:nvSpPr>
        <p:spPr>
          <a:xfrm>
            <a:off x="2653748" y="3074503"/>
            <a:ext cx="3896139" cy="2451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2D4DB-B79F-41A1-9B71-B0B9861BB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 t="13334" r="1523" b="5652"/>
          <a:stretch/>
        </p:blipFill>
        <p:spPr>
          <a:xfrm>
            <a:off x="147430" y="159026"/>
            <a:ext cx="11897140" cy="55559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1A501-F01B-4445-B547-17C8DD8FD8C8}"/>
              </a:ext>
            </a:extLst>
          </p:cNvPr>
          <p:cNvSpPr/>
          <p:nvPr/>
        </p:nvSpPr>
        <p:spPr>
          <a:xfrm>
            <a:off x="596348" y="1355034"/>
            <a:ext cx="695740" cy="235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4E0C90-C4B6-438A-ACC7-8C194DB70927}"/>
              </a:ext>
            </a:extLst>
          </p:cNvPr>
          <p:cNvSpPr/>
          <p:nvPr/>
        </p:nvSpPr>
        <p:spPr>
          <a:xfrm>
            <a:off x="1411356" y="2637180"/>
            <a:ext cx="974035" cy="245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C383C-7E8C-488B-B1CB-431CA05BCBBA}"/>
              </a:ext>
            </a:extLst>
          </p:cNvPr>
          <p:cNvSpPr/>
          <p:nvPr/>
        </p:nvSpPr>
        <p:spPr>
          <a:xfrm>
            <a:off x="8975034" y="3419062"/>
            <a:ext cx="1620079" cy="487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F6B3B-B050-42AA-B4B0-8CCFD111BDF1}"/>
              </a:ext>
            </a:extLst>
          </p:cNvPr>
          <p:cNvSpPr/>
          <p:nvPr/>
        </p:nvSpPr>
        <p:spPr>
          <a:xfrm>
            <a:off x="8955156" y="5440017"/>
            <a:ext cx="606287" cy="1855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1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C098A-F93E-46D9-9257-F8424F0F3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13189" r="28668" b="6231"/>
          <a:stretch/>
        </p:blipFill>
        <p:spPr>
          <a:xfrm>
            <a:off x="149087" y="149086"/>
            <a:ext cx="8607287" cy="55261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6A559E-29DD-4280-8C13-F1933B8186CE}"/>
              </a:ext>
            </a:extLst>
          </p:cNvPr>
          <p:cNvSpPr/>
          <p:nvPr/>
        </p:nvSpPr>
        <p:spPr>
          <a:xfrm>
            <a:off x="2524538" y="1335154"/>
            <a:ext cx="974035" cy="245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2C912-F1CC-4EF1-AE99-F131EB395B9B}"/>
              </a:ext>
            </a:extLst>
          </p:cNvPr>
          <p:cNvSpPr/>
          <p:nvPr/>
        </p:nvSpPr>
        <p:spPr>
          <a:xfrm>
            <a:off x="218661" y="5400258"/>
            <a:ext cx="1063487" cy="185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08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059A1-01F7-43F6-A26E-3B9431B0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9" y="208307"/>
            <a:ext cx="3369572" cy="44057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7EEAC6-DD0D-41B5-99BE-B695159C58A9}"/>
              </a:ext>
            </a:extLst>
          </p:cNvPr>
          <p:cNvSpPr/>
          <p:nvPr/>
        </p:nvSpPr>
        <p:spPr>
          <a:xfrm>
            <a:off x="168759" y="3448877"/>
            <a:ext cx="3369572" cy="566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9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87DE5-7BB6-4A1F-82A6-C8AA7F151356}"/>
              </a:ext>
            </a:extLst>
          </p:cNvPr>
          <p:cNvSpPr txBox="1"/>
          <p:nvPr/>
        </p:nvSpPr>
        <p:spPr>
          <a:xfrm>
            <a:off x="5009323" y="2743200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Extra info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32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B3BAE-1DBC-4AC6-842E-9CCEE5C7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9" t="17101" r="11956" b="37954"/>
          <a:stretch/>
        </p:blipFill>
        <p:spPr>
          <a:xfrm>
            <a:off x="228602" y="218660"/>
            <a:ext cx="7444409" cy="24148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185FD1-7C35-4565-8B34-E6E7E49898E1}"/>
              </a:ext>
            </a:extLst>
          </p:cNvPr>
          <p:cNvSpPr/>
          <p:nvPr/>
        </p:nvSpPr>
        <p:spPr>
          <a:xfrm>
            <a:off x="1749287" y="465613"/>
            <a:ext cx="725556" cy="7270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C0517-8998-4940-9EA9-0C375DB8C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" t="19131" r="37799" b="33022"/>
          <a:stretch/>
        </p:blipFill>
        <p:spPr>
          <a:xfrm>
            <a:off x="228602" y="2733262"/>
            <a:ext cx="7444409" cy="32814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02925F-E82A-46C8-A1FB-FE1E8E6CB2AE}"/>
              </a:ext>
            </a:extLst>
          </p:cNvPr>
          <p:cNvSpPr/>
          <p:nvPr/>
        </p:nvSpPr>
        <p:spPr>
          <a:xfrm>
            <a:off x="228602" y="3248569"/>
            <a:ext cx="1232450" cy="299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34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ED810-E5D8-4C30-88A2-EA95D6DD5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" t="19420" r="39591" b="9276"/>
          <a:stretch/>
        </p:blipFill>
        <p:spPr>
          <a:xfrm>
            <a:off x="208722" y="208721"/>
            <a:ext cx="7245626" cy="48900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C7B8F0-0714-4C82-B91D-E0D98C159054}"/>
              </a:ext>
            </a:extLst>
          </p:cNvPr>
          <p:cNvSpPr/>
          <p:nvPr/>
        </p:nvSpPr>
        <p:spPr>
          <a:xfrm>
            <a:off x="258417" y="1429708"/>
            <a:ext cx="1232450" cy="2301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9A7CE-3813-4E2A-B8EE-84E944CE9A3F}"/>
              </a:ext>
            </a:extLst>
          </p:cNvPr>
          <p:cNvSpPr/>
          <p:nvPr/>
        </p:nvSpPr>
        <p:spPr>
          <a:xfrm>
            <a:off x="258417" y="4838830"/>
            <a:ext cx="805070" cy="2301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77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4D405-22C7-41B6-B36F-33F391782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5073" r="15054" b="17826"/>
          <a:stretch/>
        </p:blipFill>
        <p:spPr>
          <a:xfrm>
            <a:off x="188843" y="178906"/>
            <a:ext cx="9052101" cy="40651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AE088B-2C28-4F01-9584-66D2C7945E63}"/>
              </a:ext>
            </a:extLst>
          </p:cNvPr>
          <p:cNvSpPr/>
          <p:nvPr/>
        </p:nvSpPr>
        <p:spPr>
          <a:xfrm>
            <a:off x="2494722" y="2176670"/>
            <a:ext cx="3438939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D7150-7773-4601-84F5-3DA1FEA4C04B}"/>
              </a:ext>
            </a:extLst>
          </p:cNvPr>
          <p:cNvSpPr/>
          <p:nvPr/>
        </p:nvSpPr>
        <p:spPr>
          <a:xfrm>
            <a:off x="2494722" y="2633871"/>
            <a:ext cx="3438939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07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DA939-F446-4DC9-BAA7-FABE4B48E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 t="15217" r="871" b="6812"/>
          <a:stretch/>
        </p:blipFill>
        <p:spPr>
          <a:xfrm>
            <a:off x="215348" y="258417"/>
            <a:ext cx="10568610" cy="47185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D1BC6F-E40D-47B4-80B0-D9AC337EB549}"/>
              </a:ext>
            </a:extLst>
          </p:cNvPr>
          <p:cNvSpPr/>
          <p:nvPr/>
        </p:nvSpPr>
        <p:spPr>
          <a:xfrm>
            <a:off x="8388626" y="755376"/>
            <a:ext cx="2315817" cy="18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62B216-111D-4435-A184-545C35A68ED3}"/>
              </a:ext>
            </a:extLst>
          </p:cNvPr>
          <p:cNvSpPr/>
          <p:nvPr/>
        </p:nvSpPr>
        <p:spPr>
          <a:xfrm>
            <a:off x="8388625" y="1063489"/>
            <a:ext cx="2315817" cy="18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8A36F-EEEB-4054-860A-7339888D5C95}"/>
              </a:ext>
            </a:extLst>
          </p:cNvPr>
          <p:cNvSpPr/>
          <p:nvPr/>
        </p:nvSpPr>
        <p:spPr>
          <a:xfrm>
            <a:off x="215348" y="2852533"/>
            <a:ext cx="1305339" cy="2186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D8CE9-F471-41CE-AD5D-74090D1C2C19}"/>
              </a:ext>
            </a:extLst>
          </p:cNvPr>
          <p:cNvSpPr/>
          <p:nvPr/>
        </p:nvSpPr>
        <p:spPr>
          <a:xfrm>
            <a:off x="2342322" y="4472611"/>
            <a:ext cx="1116495" cy="2484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22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129FEE-D06A-4C1F-A8EE-4A955A11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87853" b="5652"/>
          <a:stretch/>
        </p:blipFill>
        <p:spPr>
          <a:xfrm>
            <a:off x="129207" y="119270"/>
            <a:ext cx="1639957" cy="65268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5F1F5C-0C4F-4D41-9EC2-77C3ECE58F00}"/>
              </a:ext>
            </a:extLst>
          </p:cNvPr>
          <p:cNvSpPr/>
          <p:nvPr/>
        </p:nvSpPr>
        <p:spPr>
          <a:xfrm>
            <a:off x="129207" y="4949687"/>
            <a:ext cx="1639957" cy="2981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4CA98C-3BF6-4E83-91C8-5EE3477BB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1" r="27935" b="7537"/>
          <a:stretch/>
        </p:blipFill>
        <p:spPr>
          <a:xfrm>
            <a:off x="1908316" y="119270"/>
            <a:ext cx="9930636" cy="65268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404B50-55A4-44AE-BC6E-070523BA77D8}"/>
              </a:ext>
            </a:extLst>
          </p:cNvPr>
          <p:cNvSpPr/>
          <p:nvPr/>
        </p:nvSpPr>
        <p:spPr>
          <a:xfrm>
            <a:off x="1898377" y="4760844"/>
            <a:ext cx="2256180" cy="2981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B21AAC-53B1-45D3-BF5A-C8E790F3B501}"/>
              </a:ext>
            </a:extLst>
          </p:cNvPr>
          <p:cNvSpPr/>
          <p:nvPr/>
        </p:nvSpPr>
        <p:spPr>
          <a:xfrm>
            <a:off x="4475924" y="1325218"/>
            <a:ext cx="1209259" cy="284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83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4D7E7-DB59-49D7-8912-11428246B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5507" r="5842" b="17537"/>
          <a:stretch/>
        </p:blipFill>
        <p:spPr>
          <a:xfrm>
            <a:off x="208722" y="188843"/>
            <a:ext cx="9024409" cy="36476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F136D-19A2-467C-A620-3C95E4112377}"/>
              </a:ext>
            </a:extLst>
          </p:cNvPr>
          <p:cNvSpPr/>
          <p:nvPr/>
        </p:nvSpPr>
        <p:spPr>
          <a:xfrm>
            <a:off x="6814931" y="3448878"/>
            <a:ext cx="251791" cy="238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78538-8172-4B46-9E66-A4670E74130E}"/>
              </a:ext>
            </a:extLst>
          </p:cNvPr>
          <p:cNvSpPr/>
          <p:nvPr/>
        </p:nvSpPr>
        <p:spPr>
          <a:xfrm>
            <a:off x="208722" y="2504664"/>
            <a:ext cx="1162878" cy="188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757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E679C-1FD9-4326-82F7-45460ABB6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8985" r="22473" b="11160"/>
          <a:stretch/>
        </p:blipFill>
        <p:spPr>
          <a:xfrm>
            <a:off x="198782" y="178904"/>
            <a:ext cx="9342783" cy="47906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C60739-F3BD-4D88-A630-EF04A136F191}"/>
              </a:ext>
            </a:extLst>
          </p:cNvPr>
          <p:cNvSpPr/>
          <p:nvPr/>
        </p:nvSpPr>
        <p:spPr>
          <a:xfrm>
            <a:off x="536713" y="457203"/>
            <a:ext cx="864704" cy="198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9DA84F-17CC-408E-BA93-2450F63D1E87}"/>
              </a:ext>
            </a:extLst>
          </p:cNvPr>
          <p:cNvSpPr/>
          <p:nvPr/>
        </p:nvSpPr>
        <p:spPr>
          <a:xfrm>
            <a:off x="198782" y="1649898"/>
            <a:ext cx="1401417" cy="198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794730-2F8A-40BB-B533-D3D924D3E384}"/>
              </a:ext>
            </a:extLst>
          </p:cNvPr>
          <p:cNvSpPr/>
          <p:nvPr/>
        </p:nvSpPr>
        <p:spPr>
          <a:xfrm>
            <a:off x="2650434" y="1073430"/>
            <a:ext cx="1186069" cy="2087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C42278-B3F2-4523-8DAE-B41001737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39" t="24058" r="2908" b="48550"/>
          <a:stretch/>
        </p:blipFill>
        <p:spPr>
          <a:xfrm>
            <a:off x="1376566" y="4010437"/>
            <a:ext cx="4457703" cy="20905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FA7D75-7201-4143-A5AC-B94C1BD79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59" t="15652" r="1630" b="6811"/>
          <a:stretch/>
        </p:blipFill>
        <p:spPr>
          <a:xfrm>
            <a:off x="8812699" y="178904"/>
            <a:ext cx="3241533" cy="47906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678523-BCEF-439C-B1A1-EAC27EB8046A}"/>
              </a:ext>
            </a:extLst>
          </p:cNvPr>
          <p:cNvSpPr/>
          <p:nvPr/>
        </p:nvSpPr>
        <p:spPr>
          <a:xfrm>
            <a:off x="2650433" y="969070"/>
            <a:ext cx="1692967" cy="949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E165B-7B8E-4FE2-A8C7-B6D3E12CB886}"/>
              </a:ext>
            </a:extLst>
          </p:cNvPr>
          <p:cNvSpPr/>
          <p:nvPr/>
        </p:nvSpPr>
        <p:spPr>
          <a:xfrm>
            <a:off x="8948530" y="1803953"/>
            <a:ext cx="821635" cy="19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08AB7D-81ED-4029-AE56-0CB8FE50D10E}"/>
              </a:ext>
            </a:extLst>
          </p:cNvPr>
          <p:cNvSpPr/>
          <p:nvPr/>
        </p:nvSpPr>
        <p:spPr>
          <a:xfrm>
            <a:off x="1709530" y="4906642"/>
            <a:ext cx="2037522" cy="256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6AA6DA-E752-405A-9BDB-2B37BDFA2C5C}"/>
              </a:ext>
            </a:extLst>
          </p:cNvPr>
          <p:cNvSpPr/>
          <p:nvPr/>
        </p:nvSpPr>
        <p:spPr>
          <a:xfrm>
            <a:off x="1376565" y="4502422"/>
            <a:ext cx="4457703" cy="256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32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063E7-1D33-485F-9D00-FAF84C828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6" r="46114" b="6232"/>
          <a:stretch/>
        </p:blipFill>
        <p:spPr>
          <a:xfrm>
            <a:off x="109330" y="109329"/>
            <a:ext cx="7336795" cy="65598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178195-8C97-4188-B818-7EB40CED142C}"/>
              </a:ext>
            </a:extLst>
          </p:cNvPr>
          <p:cNvSpPr/>
          <p:nvPr/>
        </p:nvSpPr>
        <p:spPr>
          <a:xfrm>
            <a:off x="278299" y="2027583"/>
            <a:ext cx="1351718" cy="2087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76701F-5B5C-42F7-BA87-80D13C5E5326}"/>
              </a:ext>
            </a:extLst>
          </p:cNvPr>
          <p:cNvSpPr/>
          <p:nvPr/>
        </p:nvSpPr>
        <p:spPr>
          <a:xfrm>
            <a:off x="278299" y="6404113"/>
            <a:ext cx="775249" cy="2087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8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BE793-B02D-44DE-9765-F0527D5F8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18641" b="10724"/>
          <a:stretch/>
        </p:blipFill>
        <p:spPr>
          <a:xfrm>
            <a:off x="149087" y="159026"/>
            <a:ext cx="10470322" cy="58541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4C458B-6D78-4501-AC0E-7D296B846ABD}"/>
              </a:ext>
            </a:extLst>
          </p:cNvPr>
          <p:cNvSpPr/>
          <p:nvPr/>
        </p:nvSpPr>
        <p:spPr>
          <a:xfrm>
            <a:off x="556594" y="740466"/>
            <a:ext cx="2236301" cy="362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2D875F-F3FA-44EE-9C5E-25B1AF9ABE9E}"/>
              </a:ext>
            </a:extLst>
          </p:cNvPr>
          <p:cNvSpPr/>
          <p:nvPr/>
        </p:nvSpPr>
        <p:spPr>
          <a:xfrm>
            <a:off x="2683568" y="2231336"/>
            <a:ext cx="3518449" cy="2335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C8C3E-934F-46B4-9EC0-BDAC207A218E}"/>
              </a:ext>
            </a:extLst>
          </p:cNvPr>
          <p:cNvSpPr/>
          <p:nvPr/>
        </p:nvSpPr>
        <p:spPr>
          <a:xfrm>
            <a:off x="2683567" y="2710898"/>
            <a:ext cx="3518449" cy="2335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9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1E28CC-8D3C-4D7F-8F28-2374593538AD}"/>
              </a:ext>
            </a:extLst>
          </p:cNvPr>
          <p:cNvSpPr txBox="1"/>
          <p:nvPr/>
        </p:nvSpPr>
        <p:spPr>
          <a:xfrm>
            <a:off x="4453146" y="2693504"/>
            <a:ext cx="3285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Certificates &amp; Secrets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52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C0102-9EA9-4214-8779-20D90A730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8261" r="950" b="5942"/>
          <a:stretch/>
        </p:blipFill>
        <p:spPr>
          <a:xfrm>
            <a:off x="102704" y="109330"/>
            <a:ext cx="11986591" cy="58839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DE5F22-83D0-4B74-B685-CEFCBA9EC1B1}"/>
              </a:ext>
            </a:extLst>
          </p:cNvPr>
          <p:cNvSpPr/>
          <p:nvPr/>
        </p:nvSpPr>
        <p:spPr>
          <a:xfrm>
            <a:off x="102704" y="3051313"/>
            <a:ext cx="1401415" cy="2609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4408E-DC08-4C43-A74D-CD1645A6CFBC}"/>
              </a:ext>
            </a:extLst>
          </p:cNvPr>
          <p:cNvSpPr/>
          <p:nvPr/>
        </p:nvSpPr>
        <p:spPr>
          <a:xfrm>
            <a:off x="2295941" y="3426516"/>
            <a:ext cx="1192693" cy="3006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5A7BC-1D51-4EFE-A839-AE333509E49E}"/>
              </a:ext>
            </a:extLst>
          </p:cNvPr>
          <p:cNvSpPr/>
          <p:nvPr/>
        </p:nvSpPr>
        <p:spPr>
          <a:xfrm>
            <a:off x="9700594" y="971552"/>
            <a:ext cx="1401415" cy="1913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64A12-9CD6-40C5-A677-B0D29285B665}"/>
              </a:ext>
            </a:extLst>
          </p:cNvPr>
          <p:cNvSpPr/>
          <p:nvPr/>
        </p:nvSpPr>
        <p:spPr>
          <a:xfrm>
            <a:off x="9700594" y="1292918"/>
            <a:ext cx="1401415" cy="1913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21EFA-BFA3-4E3A-9244-A0D936613EE1}"/>
              </a:ext>
            </a:extLst>
          </p:cNvPr>
          <p:cNvSpPr/>
          <p:nvPr/>
        </p:nvSpPr>
        <p:spPr>
          <a:xfrm>
            <a:off x="7716081" y="5735708"/>
            <a:ext cx="622849" cy="1780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3179CF-7D26-40FA-A564-393F34219200}"/>
              </a:ext>
            </a:extLst>
          </p:cNvPr>
          <p:cNvSpPr/>
          <p:nvPr/>
        </p:nvSpPr>
        <p:spPr>
          <a:xfrm>
            <a:off x="385968" y="668409"/>
            <a:ext cx="4036945" cy="3006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66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6DDCF-565D-4345-8178-0197E3683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6" r="15788" b="6956"/>
          <a:stretch/>
        </p:blipFill>
        <p:spPr>
          <a:xfrm>
            <a:off x="149087" y="109329"/>
            <a:ext cx="10267122" cy="58243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609702-8BF3-4D50-9820-106F2547FEAE}"/>
              </a:ext>
            </a:extLst>
          </p:cNvPr>
          <p:cNvSpPr/>
          <p:nvPr/>
        </p:nvSpPr>
        <p:spPr>
          <a:xfrm>
            <a:off x="5678556" y="4591878"/>
            <a:ext cx="2242931" cy="2584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80642-07EA-4848-9F99-E7929989C689}"/>
              </a:ext>
            </a:extLst>
          </p:cNvPr>
          <p:cNvSpPr txBox="1"/>
          <p:nvPr/>
        </p:nvSpPr>
        <p:spPr>
          <a:xfrm>
            <a:off x="3863971" y="2435087"/>
            <a:ext cx="4185761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Access Control(IAM) : Storage Account</a:t>
            </a:r>
          </a:p>
          <a:p>
            <a:pPr algn="ctr">
              <a:lnSpc>
                <a:spcPct val="150000"/>
              </a:lnSpc>
            </a:pPr>
            <a:r>
              <a:rPr lang="en-IN" sz="2000" dirty="0"/>
              <a:t>Add Role Assignment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606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FE2B8-76CB-4389-98B4-1E72DDB8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88098" b="5796"/>
          <a:stretch/>
        </p:blipFill>
        <p:spPr>
          <a:xfrm>
            <a:off x="159027" y="129209"/>
            <a:ext cx="1630016" cy="66093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35B46A-3BBE-4B27-9DE1-9CE4F76A702D}"/>
              </a:ext>
            </a:extLst>
          </p:cNvPr>
          <p:cNvSpPr/>
          <p:nvPr/>
        </p:nvSpPr>
        <p:spPr>
          <a:xfrm>
            <a:off x="152401" y="1053547"/>
            <a:ext cx="1040295" cy="278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3B0EE-9201-4DD3-A7D5-DB475D75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" t="8696" r="50000" b="5073"/>
          <a:stretch/>
        </p:blipFill>
        <p:spPr>
          <a:xfrm>
            <a:off x="1908315" y="129209"/>
            <a:ext cx="6757490" cy="66093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5AB10E-7C91-4BAB-9A8F-A157F0C8F830}"/>
              </a:ext>
            </a:extLst>
          </p:cNvPr>
          <p:cNvSpPr/>
          <p:nvPr/>
        </p:nvSpPr>
        <p:spPr>
          <a:xfrm>
            <a:off x="4608444" y="2458278"/>
            <a:ext cx="1364973" cy="284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18</Words>
  <Application>Microsoft Office PowerPoint</Application>
  <PresentationFormat>Widescreen</PresentationFormat>
  <Paragraphs>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12</cp:revision>
  <dcterms:created xsi:type="dcterms:W3CDTF">2022-06-24T05:11:48Z</dcterms:created>
  <dcterms:modified xsi:type="dcterms:W3CDTF">2022-09-17T19:15:09Z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2022-06-24T05:11:48Z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40d70b59-85f0-451b-8a7a-58c49ea44e2b</vt:lpwstr>
  </property>
  <property fmtid="{D5CDD505-2E9C-101B-9397-08002B2CF9AE}" pid="8" name="MSIP_Label_19540963-e559-4020-8a90-fe8a502c2801_ContentBits">
    <vt:lpwstr>0</vt:lpwstr>
  </property>
</Properties>
</file>